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0287000" cy="128524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Anton" panose="020B0604020202020204" charset="0"/>
      <p:regular r:id="rId7"/>
    </p:embeddedFont>
    <p:embeddedFont>
      <p:font typeface="Roboto Bold" panose="020B0604020202020204" charset="0"/>
      <p:regular r:id="rId8"/>
    </p:embeddedFont>
    <p:embeddedFont>
      <p:font typeface="Roboto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85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2858750"/>
          </a:xfrm>
          <a:custGeom>
            <a:avLst/>
            <a:gdLst/>
            <a:ahLst/>
            <a:cxnLst/>
            <a:rect l="l" t="t" r="r" b="b"/>
            <a:pathLst>
              <a:path w="10287000" h="12858750">
                <a:moveTo>
                  <a:pt x="0" y="0"/>
                </a:moveTo>
                <a:lnTo>
                  <a:pt x="10287000" y="0"/>
                </a:lnTo>
                <a:lnTo>
                  <a:pt x="10287000" y="12858750"/>
                </a:lnTo>
                <a:lnTo>
                  <a:pt x="0" y="1285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5956" y="0"/>
            <a:ext cx="8242344" cy="8804218"/>
            <a:chOff x="0" y="0"/>
            <a:chExt cx="6280397" cy="6750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0396" cy="6750363"/>
            </a:xfrm>
            <a:custGeom>
              <a:avLst/>
              <a:gdLst/>
              <a:ahLst/>
              <a:cxnLst/>
              <a:rect l="l" t="t" r="r" b="b"/>
              <a:pathLst>
                <a:path w="6280396" h="6750363">
                  <a:moveTo>
                    <a:pt x="0" y="0"/>
                  </a:moveTo>
                  <a:lnTo>
                    <a:pt x="6280396" y="0"/>
                  </a:lnTo>
                  <a:lnTo>
                    <a:pt x="6280396" y="6750363"/>
                  </a:lnTo>
                  <a:lnTo>
                    <a:pt x="0" y="6750363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1000"/>
                  </a:srgbClr>
                </a:gs>
                <a:gs pos="20000">
                  <a:srgbClr val="FFFFFF">
                    <a:alpha val="91000"/>
                  </a:srgbClr>
                </a:gs>
                <a:gs pos="40000">
                  <a:srgbClr val="FFFFFF">
                    <a:alpha val="91000"/>
                  </a:srgbClr>
                </a:gs>
                <a:gs pos="60000">
                  <a:srgbClr val="FFFFFF">
                    <a:alpha val="80990"/>
                  </a:srgbClr>
                </a:gs>
                <a:gs pos="80000">
                  <a:srgbClr val="FFFFFF">
                    <a:alpha val="31395"/>
                  </a:srgbClr>
                </a:gs>
                <a:gs pos="100000">
                  <a:srgbClr val="FEFEFE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280397" cy="6797988"/>
            </a:xfrm>
            <a:prstGeom prst="rect">
              <a:avLst/>
            </a:prstGeom>
          </p:spPr>
          <p:txBody>
            <a:bodyPr lIns="23893" tIns="23893" rIns="23893" bIns="23893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0336" y="9820275"/>
            <a:ext cx="9471103" cy="3032125"/>
            <a:chOff x="0" y="0"/>
            <a:chExt cx="2494447" cy="957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4447" cy="957692"/>
            </a:xfrm>
            <a:custGeom>
              <a:avLst/>
              <a:gdLst/>
              <a:ahLst/>
              <a:cxnLst/>
              <a:rect l="l" t="t" r="r" b="b"/>
              <a:pathLst>
                <a:path w="2494447" h="957692">
                  <a:moveTo>
                    <a:pt x="49863" y="0"/>
                  </a:moveTo>
                  <a:lnTo>
                    <a:pt x="2444584" y="0"/>
                  </a:lnTo>
                  <a:cubicBezTo>
                    <a:pt x="2457809" y="0"/>
                    <a:pt x="2470491" y="5253"/>
                    <a:pt x="2479842" y="14605"/>
                  </a:cubicBezTo>
                  <a:cubicBezTo>
                    <a:pt x="2489194" y="23956"/>
                    <a:pt x="2494447" y="36638"/>
                    <a:pt x="2494447" y="49863"/>
                  </a:cubicBezTo>
                  <a:lnTo>
                    <a:pt x="2494447" y="907829"/>
                  </a:lnTo>
                  <a:cubicBezTo>
                    <a:pt x="2494447" y="921054"/>
                    <a:pt x="2489194" y="933737"/>
                    <a:pt x="2479842" y="943088"/>
                  </a:cubicBezTo>
                  <a:cubicBezTo>
                    <a:pt x="2470491" y="952439"/>
                    <a:pt x="2457809" y="957692"/>
                    <a:pt x="2444584" y="957692"/>
                  </a:cubicBezTo>
                  <a:lnTo>
                    <a:pt x="49863" y="957692"/>
                  </a:lnTo>
                  <a:cubicBezTo>
                    <a:pt x="36638" y="957692"/>
                    <a:pt x="23956" y="952439"/>
                    <a:pt x="14605" y="943088"/>
                  </a:cubicBezTo>
                  <a:cubicBezTo>
                    <a:pt x="5253" y="933737"/>
                    <a:pt x="0" y="921054"/>
                    <a:pt x="0" y="907829"/>
                  </a:cubicBezTo>
                  <a:lnTo>
                    <a:pt x="0" y="49863"/>
                  </a:lnTo>
                  <a:cubicBezTo>
                    <a:pt x="0" y="36638"/>
                    <a:pt x="5253" y="23956"/>
                    <a:pt x="14605" y="14605"/>
                  </a:cubicBezTo>
                  <a:cubicBezTo>
                    <a:pt x="23956" y="5253"/>
                    <a:pt x="36638" y="0"/>
                    <a:pt x="49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94447" cy="100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4249" y="11655691"/>
            <a:ext cx="7871754" cy="946275"/>
            <a:chOff x="0" y="0"/>
            <a:chExt cx="2073219" cy="249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3219" cy="249225"/>
            </a:xfrm>
            <a:custGeom>
              <a:avLst/>
              <a:gdLst/>
              <a:ahLst/>
              <a:cxnLst/>
              <a:rect l="l" t="t" r="r" b="b"/>
              <a:pathLst>
                <a:path w="2073219" h="249225">
                  <a:moveTo>
                    <a:pt x="98351" y="0"/>
                  </a:moveTo>
                  <a:lnTo>
                    <a:pt x="1974868" y="0"/>
                  </a:lnTo>
                  <a:cubicBezTo>
                    <a:pt x="2029186" y="0"/>
                    <a:pt x="2073219" y="44033"/>
                    <a:pt x="2073219" y="98351"/>
                  </a:cubicBezTo>
                  <a:lnTo>
                    <a:pt x="2073219" y="150874"/>
                  </a:lnTo>
                  <a:cubicBezTo>
                    <a:pt x="2073219" y="205192"/>
                    <a:pt x="2029186" y="249225"/>
                    <a:pt x="1974868" y="249225"/>
                  </a:cubicBezTo>
                  <a:lnTo>
                    <a:pt x="98351" y="249225"/>
                  </a:lnTo>
                  <a:cubicBezTo>
                    <a:pt x="44033" y="249225"/>
                    <a:pt x="0" y="205192"/>
                    <a:pt x="0" y="150874"/>
                  </a:cubicBezTo>
                  <a:lnTo>
                    <a:pt x="0" y="98351"/>
                  </a:lnTo>
                  <a:cubicBezTo>
                    <a:pt x="0" y="44033"/>
                    <a:pt x="44033" y="0"/>
                    <a:pt x="983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50813">
                    <a:alpha val="100000"/>
                  </a:srgbClr>
                </a:gs>
                <a:gs pos="100000">
                  <a:srgbClr val="D3101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073219" cy="296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4951452" y="2655551"/>
            <a:ext cx="4333097" cy="2400460"/>
          </a:xfrm>
          <a:custGeom>
            <a:avLst/>
            <a:gdLst/>
            <a:ahLst/>
            <a:cxnLst/>
            <a:rect l="l" t="t" r="r" b="b"/>
            <a:pathLst>
              <a:path w="4333097" h="2400460">
                <a:moveTo>
                  <a:pt x="4333097" y="0"/>
                </a:moveTo>
                <a:lnTo>
                  <a:pt x="0" y="0"/>
                </a:lnTo>
                <a:lnTo>
                  <a:pt x="0" y="2400460"/>
                </a:lnTo>
                <a:lnTo>
                  <a:pt x="4333097" y="2400460"/>
                </a:lnTo>
                <a:lnTo>
                  <a:pt x="4333097" y="0"/>
                </a:lnTo>
                <a:close/>
              </a:path>
            </a:pathLst>
          </a:custGeom>
          <a:blipFill>
            <a:blip r:embed="rId3"/>
            <a:stretch>
              <a:fillRect l="-5258" t="-20634" r="-4837" b="-1177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94249" y="9520230"/>
            <a:ext cx="3368299" cy="677700"/>
            <a:chOff x="0" y="0"/>
            <a:chExt cx="887124" cy="1784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7124" cy="178489"/>
            </a:xfrm>
            <a:custGeom>
              <a:avLst/>
              <a:gdLst/>
              <a:ahLst/>
              <a:cxnLst/>
              <a:rect l="l" t="t" r="r" b="b"/>
              <a:pathLst>
                <a:path w="887124" h="178489">
                  <a:moveTo>
                    <a:pt x="89244" y="0"/>
                  </a:moveTo>
                  <a:lnTo>
                    <a:pt x="797879" y="0"/>
                  </a:lnTo>
                  <a:cubicBezTo>
                    <a:pt x="847168" y="0"/>
                    <a:pt x="887124" y="39956"/>
                    <a:pt x="887124" y="89244"/>
                  </a:cubicBezTo>
                  <a:lnTo>
                    <a:pt x="887124" y="89244"/>
                  </a:lnTo>
                  <a:cubicBezTo>
                    <a:pt x="887124" y="112913"/>
                    <a:pt x="877721" y="135613"/>
                    <a:pt x="860985" y="152350"/>
                  </a:cubicBezTo>
                  <a:cubicBezTo>
                    <a:pt x="844248" y="169086"/>
                    <a:pt x="821548" y="178489"/>
                    <a:pt x="797879" y="178489"/>
                  </a:cubicBezTo>
                  <a:lnTo>
                    <a:pt x="89244" y="178489"/>
                  </a:lnTo>
                  <a:cubicBezTo>
                    <a:pt x="65575" y="178489"/>
                    <a:pt x="42876" y="169086"/>
                    <a:pt x="26139" y="152350"/>
                  </a:cubicBezTo>
                  <a:cubicBezTo>
                    <a:pt x="9403" y="135613"/>
                    <a:pt x="0" y="112913"/>
                    <a:pt x="0" y="89244"/>
                  </a:cubicBezTo>
                  <a:lnTo>
                    <a:pt x="0" y="89244"/>
                  </a:lnTo>
                  <a:cubicBezTo>
                    <a:pt x="0" y="65575"/>
                    <a:pt x="9403" y="42876"/>
                    <a:pt x="26139" y="26139"/>
                  </a:cubicBezTo>
                  <a:cubicBezTo>
                    <a:pt x="42876" y="9403"/>
                    <a:pt x="65575" y="0"/>
                    <a:pt x="892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50813">
                    <a:alpha val="100000"/>
                  </a:srgbClr>
                </a:gs>
                <a:gs pos="100000">
                  <a:srgbClr val="D3101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87124" cy="226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8083" y="11776160"/>
            <a:ext cx="2301870" cy="483436"/>
            <a:chOff x="0" y="0"/>
            <a:chExt cx="1935065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5065" cy="406400"/>
            </a:xfrm>
            <a:custGeom>
              <a:avLst/>
              <a:gdLst/>
              <a:ahLst/>
              <a:cxnLst/>
              <a:rect l="l" t="t" r="r" b="b"/>
              <a:pathLst>
                <a:path w="1935065" h="406400">
                  <a:moveTo>
                    <a:pt x="1731865" y="0"/>
                  </a:moveTo>
                  <a:cubicBezTo>
                    <a:pt x="1844090" y="0"/>
                    <a:pt x="1935065" y="90976"/>
                    <a:pt x="1935065" y="203200"/>
                  </a:cubicBezTo>
                  <a:cubicBezTo>
                    <a:pt x="1935065" y="315424"/>
                    <a:pt x="1844090" y="406400"/>
                    <a:pt x="17318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9350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495746" y="11859963"/>
            <a:ext cx="315831" cy="315831"/>
          </a:xfrm>
          <a:custGeom>
            <a:avLst/>
            <a:gdLst/>
            <a:ahLst/>
            <a:cxnLst/>
            <a:rect l="l" t="t" r="r" b="b"/>
            <a:pathLst>
              <a:path w="315831" h="315831">
                <a:moveTo>
                  <a:pt x="0" y="0"/>
                </a:moveTo>
                <a:lnTo>
                  <a:pt x="315831" y="0"/>
                </a:lnTo>
                <a:lnTo>
                  <a:pt x="315831" y="315831"/>
                </a:lnTo>
                <a:lnTo>
                  <a:pt x="0" y="31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78302" y="11908717"/>
            <a:ext cx="257552" cy="257552"/>
          </a:xfrm>
          <a:custGeom>
            <a:avLst/>
            <a:gdLst/>
            <a:ahLst/>
            <a:cxnLst/>
            <a:rect l="l" t="t" r="r" b="b"/>
            <a:pathLst>
              <a:path w="257552" h="257552">
                <a:moveTo>
                  <a:pt x="0" y="0"/>
                </a:moveTo>
                <a:lnTo>
                  <a:pt x="257552" y="0"/>
                </a:lnTo>
                <a:lnTo>
                  <a:pt x="257552" y="257552"/>
                </a:lnTo>
                <a:lnTo>
                  <a:pt x="0" y="257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65471" y="11897349"/>
            <a:ext cx="257552" cy="257552"/>
          </a:xfrm>
          <a:custGeom>
            <a:avLst/>
            <a:gdLst/>
            <a:ahLst/>
            <a:cxnLst/>
            <a:rect l="l" t="t" r="r" b="b"/>
            <a:pathLst>
              <a:path w="257552" h="257552">
                <a:moveTo>
                  <a:pt x="0" y="0"/>
                </a:moveTo>
                <a:lnTo>
                  <a:pt x="257552" y="0"/>
                </a:lnTo>
                <a:lnTo>
                  <a:pt x="257552" y="257553"/>
                </a:lnTo>
                <a:lnTo>
                  <a:pt x="0" y="257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996432" y="466771"/>
            <a:ext cx="926445" cy="611454"/>
          </a:xfrm>
          <a:custGeom>
            <a:avLst/>
            <a:gdLst/>
            <a:ahLst/>
            <a:cxnLst/>
            <a:rect l="l" t="t" r="r" b="b"/>
            <a:pathLst>
              <a:path w="926445" h="611454">
                <a:moveTo>
                  <a:pt x="0" y="0"/>
                </a:moveTo>
                <a:lnTo>
                  <a:pt x="926445" y="0"/>
                </a:lnTo>
                <a:lnTo>
                  <a:pt x="926445" y="611454"/>
                </a:lnTo>
                <a:lnTo>
                  <a:pt x="0" y="611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96296" y="3330618"/>
            <a:ext cx="195906" cy="195906"/>
          </a:xfrm>
          <a:custGeom>
            <a:avLst/>
            <a:gdLst/>
            <a:ahLst/>
            <a:cxnLst/>
            <a:rect l="l" t="t" r="r" b="b"/>
            <a:pathLst>
              <a:path w="195906" h="195906">
                <a:moveTo>
                  <a:pt x="0" y="0"/>
                </a:moveTo>
                <a:lnTo>
                  <a:pt x="195906" y="0"/>
                </a:lnTo>
                <a:lnTo>
                  <a:pt x="195906" y="195907"/>
                </a:lnTo>
                <a:lnTo>
                  <a:pt x="0" y="195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96296" y="3669400"/>
            <a:ext cx="195906" cy="195906"/>
          </a:xfrm>
          <a:custGeom>
            <a:avLst/>
            <a:gdLst/>
            <a:ahLst/>
            <a:cxnLst/>
            <a:rect l="l" t="t" r="r" b="b"/>
            <a:pathLst>
              <a:path w="195906" h="195906">
                <a:moveTo>
                  <a:pt x="0" y="0"/>
                </a:moveTo>
                <a:lnTo>
                  <a:pt x="195906" y="0"/>
                </a:lnTo>
                <a:lnTo>
                  <a:pt x="195906" y="195906"/>
                </a:lnTo>
                <a:lnTo>
                  <a:pt x="0" y="195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96296" y="4008181"/>
            <a:ext cx="195906" cy="195906"/>
          </a:xfrm>
          <a:custGeom>
            <a:avLst/>
            <a:gdLst/>
            <a:ahLst/>
            <a:cxnLst/>
            <a:rect l="l" t="t" r="r" b="b"/>
            <a:pathLst>
              <a:path w="195906" h="195906">
                <a:moveTo>
                  <a:pt x="0" y="0"/>
                </a:moveTo>
                <a:lnTo>
                  <a:pt x="195906" y="0"/>
                </a:lnTo>
                <a:lnTo>
                  <a:pt x="195906" y="195906"/>
                </a:lnTo>
                <a:lnTo>
                  <a:pt x="0" y="195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45244" y="10448583"/>
            <a:ext cx="443832" cy="433846"/>
          </a:xfrm>
          <a:custGeom>
            <a:avLst/>
            <a:gdLst/>
            <a:ahLst/>
            <a:cxnLst/>
            <a:rect l="l" t="t" r="r" b="b"/>
            <a:pathLst>
              <a:path w="443832" h="433846">
                <a:moveTo>
                  <a:pt x="0" y="0"/>
                </a:moveTo>
                <a:lnTo>
                  <a:pt x="443833" y="0"/>
                </a:lnTo>
                <a:lnTo>
                  <a:pt x="443833" y="433846"/>
                </a:lnTo>
                <a:lnTo>
                  <a:pt x="0" y="433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384971" y="10390293"/>
            <a:ext cx="555987" cy="550427"/>
          </a:xfrm>
          <a:custGeom>
            <a:avLst/>
            <a:gdLst/>
            <a:ahLst/>
            <a:cxnLst/>
            <a:rect l="l" t="t" r="r" b="b"/>
            <a:pathLst>
              <a:path w="555987" h="550427">
                <a:moveTo>
                  <a:pt x="0" y="0"/>
                </a:moveTo>
                <a:lnTo>
                  <a:pt x="555987" y="0"/>
                </a:lnTo>
                <a:lnTo>
                  <a:pt x="555987" y="550427"/>
                </a:lnTo>
                <a:lnTo>
                  <a:pt x="0" y="5504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16577" y="11102819"/>
            <a:ext cx="501167" cy="465459"/>
          </a:xfrm>
          <a:custGeom>
            <a:avLst/>
            <a:gdLst/>
            <a:ahLst/>
            <a:cxnLst/>
            <a:rect l="l" t="t" r="r" b="b"/>
            <a:pathLst>
              <a:path w="501167" h="465459">
                <a:moveTo>
                  <a:pt x="0" y="0"/>
                </a:moveTo>
                <a:lnTo>
                  <a:pt x="501167" y="0"/>
                </a:lnTo>
                <a:lnTo>
                  <a:pt x="501167" y="465459"/>
                </a:lnTo>
                <a:lnTo>
                  <a:pt x="0" y="4654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442121" y="11147106"/>
            <a:ext cx="376885" cy="376885"/>
          </a:xfrm>
          <a:custGeom>
            <a:avLst/>
            <a:gdLst/>
            <a:ahLst/>
            <a:cxnLst/>
            <a:rect l="l" t="t" r="r" b="b"/>
            <a:pathLst>
              <a:path w="376885" h="376885">
                <a:moveTo>
                  <a:pt x="0" y="0"/>
                </a:moveTo>
                <a:lnTo>
                  <a:pt x="376886" y="0"/>
                </a:lnTo>
                <a:lnTo>
                  <a:pt x="376886" y="376885"/>
                </a:lnTo>
                <a:lnTo>
                  <a:pt x="0" y="3768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446145" y="8532553"/>
            <a:ext cx="309258" cy="468572"/>
          </a:xfrm>
          <a:custGeom>
            <a:avLst/>
            <a:gdLst/>
            <a:ahLst/>
            <a:cxnLst/>
            <a:rect l="l" t="t" r="r" b="b"/>
            <a:pathLst>
              <a:path w="309258" h="468572">
                <a:moveTo>
                  <a:pt x="0" y="0"/>
                </a:moveTo>
                <a:lnTo>
                  <a:pt x="309258" y="0"/>
                </a:lnTo>
                <a:lnTo>
                  <a:pt x="309258" y="468572"/>
                </a:lnTo>
                <a:lnTo>
                  <a:pt x="0" y="4685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836883" y="12220028"/>
            <a:ext cx="210087" cy="349087"/>
          </a:xfrm>
          <a:custGeom>
            <a:avLst/>
            <a:gdLst/>
            <a:ahLst/>
            <a:cxnLst/>
            <a:rect l="l" t="t" r="r" b="b"/>
            <a:pathLst>
              <a:path w="210087" h="349087">
                <a:moveTo>
                  <a:pt x="0" y="0"/>
                </a:moveTo>
                <a:lnTo>
                  <a:pt x="210087" y="0"/>
                </a:lnTo>
                <a:lnTo>
                  <a:pt x="210087" y="349087"/>
                </a:lnTo>
                <a:lnTo>
                  <a:pt x="0" y="34908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88323" y="1123448"/>
            <a:ext cx="8129404" cy="206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9"/>
              </a:lnSpc>
            </a:pPr>
            <a:r>
              <a:rPr lang="en-US" sz="6125">
                <a:solidFill>
                  <a:srgbClr val="BF0D1B"/>
                </a:solidFill>
                <a:latin typeface="Anton"/>
                <a:ea typeface="Anton"/>
                <a:cs typeface="Anton"/>
                <a:sym typeface="Anton"/>
              </a:rPr>
              <a:t>ASSURANCE AUTOMOBILE AU MAROC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15482" y="819652"/>
            <a:ext cx="5350521" cy="37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  <a:spcBef>
                <a:spcPct val="0"/>
              </a:spcBef>
            </a:pPr>
            <a:r>
              <a:rPr lang="en-US" sz="2284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 Votre sécurité, notre priorité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94302" y="498307"/>
            <a:ext cx="4195848" cy="31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083" b="1" spc="-41" dirty="0">
                <a:solidFill>
                  <a:srgbClr val="080808"/>
                </a:solidFill>
                <a:latin typeface="Roboto Bold"/>
                <a:ea typeface="Roboto Bold"/>
                <a:cs typeface="Roboto Bold"/>
                <a:sym typeface="Roboto Bold"/>
              </a:rPr>
              <a:t> Assurance Auto </a:t>
            </a:r>
            <a:r>
              <a:rPr lang="en-US" sz="2083" b="1" spc="-41" dirty="0" err="1">
                <a:solidFill>
                  <a:srgbClr val="080808"/>
                </a:solidFill>
                <a:latin typeface="Roboto Bold"/>
                <a:ea typeface="Roboto Bold"/>
                <a:cs typeface="Roboto Bold"/>
                <a:sym typeface="Roboto Bold"/>
              </a:rPr>
              <a:t>Ouarzazate</a:t>
            </a:r>
            <a:r>
              <a:rPr lang="en-US" sz="2083" b="1" spc="-41" dirty="0">
                <a:solidFill>
                  <a:srgbClr val="080808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31952" y="10493205"/>
            <a:ext cx="2350022" cy="3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Tarifs Compétitifs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05069" y="11876014"/>
            <a:ext cx="1335889" cy="2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06 12 34 56 78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99223" y="11866706"/>
            <a:ext cx="2966780" cy="2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contact@assuranceauto-oz.com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31952" y="11135332"/>
            <a:ext cx="2597238" cy="3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Assistance 24h/24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98153" y="10529621"/>
            <a:ext cx="2597238" cy="3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Couverture Nationale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998153" y="11121908"/>
            <a:ext cx="2715471" cy="3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Souscription Rapide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17744" y="9629701"/>
            <a:ext cx="2502959" cy="41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sz="241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NOS AVANTAGES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90432" y="11825453"/>
            <a:ext cx="1655713" cy="32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90" b="1">
                <a:solidFill>
                  <a:srgbClr val="BF0D1B"/>
                </a:solidFill>
                <a:latin typeface="Roboto Bold"/>
                <a:ea typeface="Roboto Bold"/>
                <a:cs typeface="Roboto Bold"/>
                <a:sym typeface="Roboto Bold"/>
              </a:rPr>
              <a:t>CONTACTS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48083" y="3235368"/>
            <a:ext cx="3571617" cy="138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Assurance Tiers</a:t>
            </a:r>
          </a:p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Assurance Tiers+</a:t>
            </a:r>
          </a:p>
          <a:p>
            <a:pPr algn="l">
              <a:lnSpc>
                <a:spcPts val="2752"/>
              </a:lnSpc>
              <a:spcBef>
                <a:spcPct val="0"/>
              </a:spcBef>
            </a:pPr>
            <a:r>
              <a:rPr lang="en-US" sz="2039">
                <a:solidFill>
                  <a:srgbClr val="080808"/>
                </a:solidFill>
                <a:latin typeface="Roboto"/>
                <a:ea typeface="Roboto"/>
                <a:cs typeface="Roboto"/>
                <a:sym typeface="Roboto"/>
              </a:rPr>
              <a:t>Assurance Tous Risques</a:t>
            </a:r>
          </a:p>
          <a:p>
            <a:pPr algn="l">
              <a:lnSpc>
                <a:spcPts val="2752"/>
              </a:lnSpc>
              <a:spcBef>
                <a:spcPct val="0"/>
              </a:spcBef>
            </a:pPr>
            <a:endParaRPr lang="en-US" sz="2039">
              <a:solidFill>
                <a:srgbClr val="0808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046970" y="12255843"/>
            <a:ext cx="2966780" cy="2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Avenue Mohammed V, Ouarzazate</a:t>
            </a:r>
          </a:p>
        </p:txBody>
      </p:sp>
      <p:sp>
        <p:nvSpPr>
          <p:cNvPr id="45" name="Freeform 45"/>
          <p:cNvSpPr/>
          <p:nvPr/>
        </p:nvSpPr>
        <p:spPr>
          <a:xfrm flipH="1">
            <a:off x="4963814" y="5094111"/>
            <a:ext cx="4308372" cy="4778881"/>
          </a:xfrm>
          <a:custGeom>
            <a:avLst/>
            <a:gdLst/>
            <a:ahLst/>
            <a:cxnLst/>
            <a:rect l="l" t="t" r="r" b="b"/>
            <a:pathLst>
              <a:path w="4308372" h="4778881">
                <a:moveTo>
                  <a:pt x="4308372" y="0"/>
                </a:moveTo>
                <a:lnTo>
                  <a:pt x="0" y="0"/>
                </a:lnTo>
                <a:lnTo>
                  <a:pt x="0" y="4778881"/>
                </a:lnTo>
                <a:lnTo>
                  <a:pt x="4308372" y="4778881"/>
                </a:lnTo>
                <a:lnTo>
                  <a:pt x="4308372" y="0"/>
                </a:lnTo>
                <a:close/>
              </a:path>
            </a:pathLst>
          </a:custGeom>
          <a:blipFill>
            <a:blip r:embed="rId26"/>
            <a:stretch>
              <a:fillRect l="-47234" t="-9862" r="-35327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006270" y="6687181"/>
            <a:ext cx="3375703" cy="2423474"/>
          </a:xfrm>
          <a:custGeom>
            <a:avLst/>
            <a:gdLst/>
            <a:ahLst/>
            <a:cxnLst/>
            <a:rect l="l" t="t" r="r" b="b"/>
            <a:pathLst>
              <a:path w="3375703" h="2423474">
                <a:moveTo>
                  <a:pt x="0" y="0"/>
                </a:moveTo>
                <a:lnTo>
                  <a:pt x="3375703" y="0"/>
                </a:lnTo>
                <a:lnTo>
                  <a:pt x="3375703" y="2423474"/>
                </a:lnTo>
                <a:lnTo>
                  <a:pt x="0" y="242347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Anton</vt:lpstr>
      <vt:lpstr>Roboto Bold</vt:lpstr>
      <vt:lpstr>Arial</vt:lpstr>
      <vt:lpstr>Roboto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White Modern Car Insurance Services Instagram Post</dc:title>
  <cp:lastModifiedBy>MOHAMED ELMAATOUQUI</cp:lastModifiedBy>
  <cp:revision>2</cp:revision>
  <dcterms:created xsi:type="dcterms:W3CDTF">2006-08-16T00:00:00Z</dcterms:created>
  <dcterms:modified xsi:type="dcterms:W3CDTF">2026-01-01T15:30:17Z</dcterms:modified>
  <dc:identifier>DAG9LjnXMIs</dc:identifier>
</cp:coreProperties>
</file>